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72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napVertSplitter="1">
    <p:restoredLeft sz="12579"/>
    <p:restoredTop sz="90000"/>
  </p:normalViewPr>
  <p:slideViewPr>
    <p:cSldViewPr snapToGrid="0" snapToObjects="1">
      <p:cViewPr varScale="1">
        <p:scale>
          <a:sx n="100" d="100"/>
          <a:sy n="100" d="100"/>
        </p:scale>
        <p:origin x="0" y="0"/>
      </p:cViewPr>
      <p:guideLst>
        <p:guide orient="horz" pos="2159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viewProps" Target="viewProps.xml"  /><Relationship Id="rId11" Type="http://schemas.openxmlformats.org/officeDocument/2006/relationships/theme" Target="theme/theme1.xml"  /><Relationship Id="rId12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presProps" Target="presProps.xml" 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A130E-E3B8-4EBE-931F-81B26B8448A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8888-F454-4AD2-BA62-3AF29D9807C0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/>
            <a:r>
              <a:rPr lang="ko-KR" altLang="en-US" smtClean="0"/>
              <a:t>첫째 목차</a:t>
            </a:r>
            <a:endParaRPr lang="ko-KR" altLang="en-US"/>
          </a:p>
          <a:p>
            <a:pPr lvl="0"/>
            <a:r>
              <a:rPr lang="ko-KR" altLang="en-US" smtClean="0"/>
              <a:t>둘째 목차</a:t>
            </a:r>
            <a:endParaRPr lang="ko-KR" altLang="en-US"/>
          </a:p>
          <a:p>
            <a:pPr lvl="0"/>
            <a:r>
              <a:rPr lang="ko-KR" altLang="en-US" smtClean="0"/>
              <a:t>셋째 목차</a:t>
            </a:r>
            <a:endParaRPr lang="ko-KR" altLang="en-US"/>
          </a:p>
          <a:p>
            <a:pPr lvl="0"/>
            <a:r>
              <a:rPr lang="ko-KR" altLang="en-US" smtClean="0"/>
              <a:t>넷째 목차</a:t>
            </a:r>
            <a:endParaRPr lang="ko-KR" altLang="en-US"/>
          </a:p>
          <a:p>
            <a:pPr lvl="0"/>
            <a:r>
              <a:rPr lang="ko-KR" altLang="en-US" smtClean="0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FEC12-A4C9-4837-AF94-AD867782C04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F84A3-4F29-4053-ACFD-1BAF2D3F140C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3836A-82A3-4C8B-9D31-CD724F3673ED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EBAF6-36D0-4DD8-B695-D4C1B37E35D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728D28-603B-4EFC-80F8-17E5E9107035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A1F4E-0809-4239-8034-C38E431DAF92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DA496-7307-4E8B-88DE-CB97B48BAB6F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r>
              <a:rPr lang="ko-KR" altLang="en-US" smtClean="0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21E90-850C-410B-8B89-8394F580CFDA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ko-KR" altLang="en-US" smtClean="0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CE7E28-9336-4363-8674-B91477D8F243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2D86A-5F52-4165-8473-F1B836277586}" type="datetime1">
              <a:rPr lang="ko-KR" altLang="en-US" smtClean="0"/>
              <a:pPr/>
              <a:t>2009-12-07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2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4.png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5.png"  /><Relationship Id="rId3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0"/>
            <a:ext cx="12266022" cy="6858000"/>
          </a:xfrm>
          <a:prstGeom prst="rect">
            <a:avLst/>
          </a:prstGeom>
        </p:spPr>
      </p:pic>
      <p:sp>
        <p:nvSpPr>
          <p:cNvPr id="5" name=""/>
          <p:cNvSpPr/>
          <p:nvPr/>
        </p:nvSpPr>
        <p:spPr>
          <a:xfrm>
            <a:off x="8105180" y="4788297"/>
            <a:ext cx="3472657" cy="506016"/>
          </a:xfrm>
          <a:prstGeom prst="rect">
            <a:avLst/>
          </a:prstGeom>
          <a:solidFill>
            <a:srgbClr val="dad5d3"/>
          </a:solidFill>
          <a:ln>
            <a:solidFill>
              <a:srgbClr val="dad5d3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r">
              <a:defRPr/>
            </a:pPr>
            <a:r>
              <a:rPr lang="ko-KR" altLang="en-US">
                <a:solidFill>
                  <a:srgbClr val="73534c"/>
                </a:solidFill>
                <a:latin typeface="나눔명조 ExtraBold"/>
                <a:ea typeface="나눔명조 ExtraBold"/>
              </a:rPr>
              <a:t> 중간과제물 제출</a:t>
            </a:r>
            <a:endParaRPr lang="ko-KR" altLang="en-US">
              <a:solidFill>
                <a:srgbClr val="73534c"/>
              </a:solidFill>
              <a:latin typeface="나눔명조 ExtraBold"/>
              <a:ea typeface="나눔명조 ExtraBold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"/>
          <p:cNvPicPr>
            <a:picLocks noChangeAspect="1"/>
          </p:cNvPicPr>
          <p:nvPr/>
        </p:nvPicPr>
        <p:blipFill rotWithShape="1">
          <a:blip r:embed="rId2"/>
          <a:srcRect l="8280" t="9490" r="8280"/>
          <a:stretch>
            <a:fillRect/>
          </a:stretch>
        </p:blipFill>
        <p:spPr>
          <a:xfrm>
            <a:off x="0" y="650875"/>
            <a:ext cx="12192000" cy="6207125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5" name=""/>
          <p:cNvSpPr/>
          <p:nvPr/>
        </p:nvSpPr>
        <p:spPr>
          <a:xfrm>
            <a:off x="0" y="0"/>
            <a:ext cx="12192000" cy="650874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 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DB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설계 현황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650875"/>
            <a:ext cx="11034890" cy="6207125"/>
          </a:xfrm>
          <a:prstGeom prst="rect">
            <a:avLst/>
          </a:prstGeom>
        </p:spPr>
      </p:pic>
      <p:sp>
        <p:nvSpPr>
          <p:cNvPr id="6" name=""/>
          <p:cNvSpPr/>
          <p:nvPr/>
        </p:nvSpPr>
        <p:spPr>
          <a:xfrm>
            <a:off x="0" y="0"/>
            <a:ext cx="12192000" cy="650874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  PC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화면 설계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-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1920px;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  <p:sp>
        <p:nvSpPr>
          <p:cNvPr id="7" name=""/>
          <p:cNvSpPr/>
          <p:nvPr/>
        </p:nvSpPr>
        <p:spPr>
          <a:xfrm>
            <a:off x="11034890" y="650875"/>
            <a:ext cx="1157110" cy="6207125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en-US" altLang="ko-KR" sz="1000">
                <a:solidFill>
                  <a:schemeClr val="tx1"/>
                </a:solidFill>
                <a:latin typeface="나눔명조OTF"/>
                <a:ea typeface="나눔명조OTF"/>
              </a:rPr>
              <a:t>PC</a:t>
            </a:r>
            <a:r>
              <a:rPr lang="ko-KR" altLang="en-US" sz="1000">
                <a:solidFill>
                  <a:schemeClr val="tx1"/>
                </a:solidFill>
                <a:latin typeface="나눔명조OTF"/>
                <a:ea typeface="나눔명조OTF"/>
              </a:rPr>
              <a:t>에서는 해당 프로젝트를 생각하지 않으려고 함</a:t>
            </a:r>
            <a:r>
              <a:rPr lang="en-US" altLang="ko-KR" sz="1000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 sz="1000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  PC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화면 설계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- 960px;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  <p:pic>
        <p:nvPicPr>
          <p:cNvPr id="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945515" y="482203"/>
            <a:ext cx="6300969" cy="6207125"/>
          </a:xfrm>
          <a:prstGeom prst="rect">
            <a:avLst/>
          </a:prstGeom>
          <a:ln w="3175">
            <a:solidFill>
              <a:schemeClr val="dk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650875"/>
            <a:ext cx="11034890" cy="6207125"/>
          </a:xfrm>
          <a:prstGeom prst="rect">
            <a:avLst/>
          </a:prstGeom>
        </p:spPr>
      </p:pic>
      <p:sp>
        <p:nvSpPr>
          <p:cNvPr id="6" name=""/>
          <p:cNvSpPr/>
          <p:nvPr/>
        </p:nvSpPr>
        <p:spPr>
          <a:xfrm>
            <a:off x="0" y="0"/>
            <a:ext cx="12192000" cy="650874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  PC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화면 설계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-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1920px;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  <p:sp>
        <p:nvSpPr>
          <p:cNvPr id="7" name=""/>
          <p:cNvSpPr/>
          <p:nvPr/>
        </p:nvSpPr>
        <p:spPr>
          <a:xfrm>
            <a:off x="11034890" y="650875"/>
            <a:ext cx="1157110" cy="6207125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en-US" altLang="ko-KR" sz="1000">
                <a:solidFill>
                  <a:schemeClr val="tx1"/>
                </a:solidFill>
                <a:latin typeface="나눔명조OTF"/>
                <a:ea typeface="나눔명조OTF"/>
              </a:rPr>
              <a:t>PC</a:t>
            </a:r>
            <a:r>
              <a:rPr lang="ko-KR" altLang="en-US" sz="1000">
                <a:solidFill>
                  <a:schemeClr val="tx1"/>
                </a:solidFill>
                <a:latin typeface="나눔명조OTF"/>
                <a:ea typeface="나눔명조OTF"/>
              </a:rPr>
              <a:t>에서는 해당 프로젝트를 생각하지 않으려고 함</a:t>
            </a:r>
            <a:r>
              <a:rPr lang="en-US" altLang="ko-KR" sz="1000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 sz="1000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  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모바일 화면 설계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(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진행중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)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  <p:pic>
        <p:nvPicPr>
          <p:cNvPr id="8" name="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126087" y="796726"/>
            <a:ext cx="2877556" cy="5915422"/>
          </a:xfrm>
          <a:prstGeom prst="rect">
            <a:avLst/>
          </a:prstGeom>
        </p:spPr>
      </p:pic>
      <p:pic>
        <p:nvPicPr>
          <p:cNvPr id="10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211666" y="796727"/>
            <a:ext cx="2877772" cy="59154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ad5d3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/>
          <a:lstStyle/>
          <a:p>
            <a:pPr>
              <a:defRPr/>
            </a:pP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  </a:t>
            </a:r>
            <a:endParaRPr lang="ko-KR" altLang="en-US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1.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현재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DB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설계 추가 진행 중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	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1)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DB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관련 조사로 인해 기능 개발 예정이 늦어지는 중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  <a:p>
            <a:pPr>
              <a:defRPr/>
            </a:pP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 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2.</a:t>
            </a:r>
            <a:r>
              <a:rPr lang="ko-KR" altLang="en-US">
                <a:solidFill>
                  <a:schemeClr val="tx1"/>
                </a:solidFill>
                <a:latin typeface="나눔명조OTF"/>
                <a:ea typeface="나눔명조OTF"/>
              </a:rPr>
              <a:t> 라이브러리 관련 자료 조사</a:t>
            </a:r>
            <a:r>
              <a:rPr lang="en-US" altLang="ko-KR">
                <a:solidFill>
                  <a:schemeClr val="tx1"/>
                </a:solidFill>
                <a:latin typeface="나눔명조OTF"/>
                <a:ea typeface="나눔명조OTF"/>
              </a:rPr>
              <a:t>.</a:t>
            </a:r>
            <a:endParaRPr lang="en-US" altLang="ko-KR">
              <a:solidFill>
                <a:schemeClr val="tx1"/>
              </a:solidFill>
              <a:latin typeface="나눔명조OTF"/>
              <a:ea typeface="나눔명조OT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60</ep:Words>
  <ep:PresentationFormat>화면 슬라이드 쇼(4:3)</ep:PresentationFormat>
  <ep:Paragraphs>12</ep:Paragraphs>
  <ep:Slides>7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ep:HeadingPairs>
  <ep:TitlesOfParts>
    <vt:vector size="8" baseType="lpstr">
      <vt:lpstr>한컴오피스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2022-11-02T01:52:18.058</dcterms:created>
  <dc:creator>nurimsoft</dc:creator>
  <cp:lastModifiedBy>nurimsoft</cp:lastModifiedBy>
  <dcterms:modified xsi:type="dcterms:W3CDTF">2022-11-02T05:32:35.557</dcterms:modified>
  <cp:revision>6</cp:revision>
  <cp:version>1100.0100.01</cp:version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